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87" r:id="rId7"/>
    <p:sldId id="283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8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6" r:id="rId26"/>
    <p:sldId id="285" r:id="rId27"/>
    <p:sldId id="296" r:id="rId28"/>
    <p:sldId id="286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87"/>
            <p14:sldId id="283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84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6"/>
            <p14:sldId id="285"/>
            <p14:sldId id="296"/>
            <p14:sldId id="286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CC"/>
    <a:srgbClr val="FF3300"/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5407" autoAdjust="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9033"/>
            <a:ext cx="9144000" cy="1869996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9648" y="3203497"/>
            <a:ext cx="9496541" cy="745476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9 โปรแกรม </a:t>
            </a:r>
            <a:r>
              <a:rPr lang="en-US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SPSS for Windows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xmlns="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Pivot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Table Editor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ถ้าผลลัพธ์การวิเคราะห์อยู่ในรูป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โดยอาศัย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ผู้ใช้สามารถปรับแต่งผลลัพธ์การวิเคราะห์ในลักษณะ แก้ไขข้อความ หมุนข้อมูลระหว่างแถวและสดมภ์ เปลี่ยนสี เพิ่มเติมมิติต่าง ๆ ของตาราง ตลอดจนซ่อนหรือแสดงบางผลลัพธ์การวิเคราะห์ตามต้องการทั้งนี้ผู้ใช้สามารถ เปิด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ได้หลาย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ในเวลาเดียวกัน โดยแต่ละ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จะได้ชื่อว่า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table1,table2…..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ตามลำดับ อนึ่ง ผลลัพธ์การวิเคราะห์ที่อยู่ในรูป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ที่ถูกปรับแต่งแล้วจะแสดงใน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ดังเดิม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0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Script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Window</a:t>
            </a:r>
          </a:p>
          <a:p>
            <a:pPr algn="thaiDist"/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สำหรับสร้างหรือแก้ไข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basic script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ผู้ใช้สามารถเปิด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Script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ได้มากกว่าหนึ่ง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ในเวลาเดียวกัน โดยแต่ละ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Script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จะมีชื่อ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Script1,Script2,…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ตามลำดับ แต่ผู้ใช้สามารถเปลี่ยนชื่อให้แก่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ดังกล่าวได้ซึ่งจะมีส่วนขยายเป็น .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sbs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2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910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Syntax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Window</a:t>
            </a:r>
          </a:p>
          <a:p>
            <a:pPr algn="thaiDist"/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สำหรับสร้างแฟ้มคำสั่งต่างๆ ของ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14.0  for windows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ที่ใช้วิเคราะห์ข้อมูลซึ่งเกิดจากผู้ใช้คลิกที่ปุ่ม </a:t>
            </a:r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Paste 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กรอบคำสั่งของแต่ละคำสั่ง ผู้ใช้สามารถเปิด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ได้มากกว่าหนึ่ง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ในเวลาเดียวกัน โดยแต่ละ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จะมีชื่อ </a:t>
            </a:r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Syntax1, Syntax2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ตามลำดับ แต่ผู้ใช้สามารถเปลี่ยนชื่อให้แก่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ดังกล่าวได้ ซึ่งจะมีส่วนขยายเป็น .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1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 descr="https://71df7c19-a-62cb3a1a-s-sites.googlegroups.com/site/completestatiaticprogram/bth-thi-9-porkaerm-spss-for-windows/9-2-pa-pheth-khxng-window-khxng-porkaerm-spss/Screen%20Shot%202016-01-27%20at%2012.23.17%20AM.png?attachauth=ANoY7cq64r1YZCXeXBlQklmmJMhe5a1-YonGsmcDcKm2ZXWUs58uuLxN41WKumkjiw2U3xW68BP7Zg5P9h2Zxadmzs1wdiczSmquzzxmmkC54nv8qlw2R_qG7_M82jaFfcREeOeWnhKgw--iqaB5gSO0eRYZNVyMbSZLTXPd0waFEG_ICULqc1N2PCBkd5ufDqghR7kHuKtBTyNCYl6TDynCAQ6VLUQ4myu7g44Pi3gnZYpCxurc_wmgKSythQvWEGifA4phs2hyeK-lM-ujotpNQVdDTSeH_o50XyVyP27lXwSPwZoHFDeUMrMA7ZDBUjyQiPtDlrySCUHZA_ZN6BQ3-ZkDwzwEV2lq1VGMF2GcSbVywOxGI_9Ww5Es33stNKaquyo5Sh55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89" y="1459515"/>
            <a:ext cx="7678498" cy="5051644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18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เมนู (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Menus) </a:t>
            </a:r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การทำงานของโปรแกรม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เริ่มต้นด้วยการเลือกเมนู โดยแต่ละหน้าจอมี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 Bar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ซึ่งประกอบด้วยคำสั่งเลือกใช้งาน แต่จะมีคำสั่ง 2 คำสั่ง คือ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Analyst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ที่อยู่ในทุก ๆ หน้าจอเพื่อความสะดวกในการวิเคราะห์ข้อมูล สำหรับเมนูคำสั่งในแต่ละหน้าจอมี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Data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Menus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ในหน้าจอของ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Editor Menus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มีคำสั่งต่าง 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เป็นเมนูคำสั่งที่ใช้เปิด สร้าง หรือบันทึกไฟล์ข้อมูล อ่านไฟล์ข้อมูลที่สร้างโดยโปรแกรมอื่น ๆ เช่น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Excel, Microsoft Access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Edit 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เป็นเมนูคำสั่งที่ใช้แก้ไข คัดลอก ตัด หรือค้นหาข้อมูล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Customize toolbar, Status bar, Font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Label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เป็นเมนูคำสั่งที่ใช้ในการ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ไฟล์ข้อมูล การรวมไฟล์ การสร้างเซตย่อยของๆฟล์เพื่อการ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 การเพิ่มตัวแปร การเพิ่มข้อมูล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การเรียงลำดับ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 การแยกไฟล์ ซึ่งการเปลี่ยนแปลงต่างๆ ดังกล่าวเป็นการเปลี่ยนแปลงชั่วคราว ไม่มีผลต่อไฟล์ข้อมูลเดิม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ยกเว้น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มีการสั่งให้บันทึกการเปลี่ยนแปลงนั้น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2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3" y="1196391"/>
            <a:ext cx="113300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Transform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เป็น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เมนูคำสั่งที่ใช้ในการเปลี่ยนแปลงตัวแปรของ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ไฟล์ข้อมูลคำนวณ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ค่าตัวแปรใหม่โดยใช้ฟังก์ชันของตัวแปรเดิม ซึ่งการเปลี่ยนแปลงต่าง ๆ ดังกล่าวเป็นการเปลี่ยนชั่วคราว ไม่มีผลต่อไฟล์ข้อมูลเดิม ยกเว้นมีการสั่งให้บันทึกการเปลี่ยนแปลงนั้น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เมนูคำสั่งที่ประกอบด้วยวิธีการวิเคราะห์ข้อมูลทางสิติ เช่น การสร้างรายงาน   การหาค่าสถิติเบื้องต้น การเปรียบเทียบค่าเฉลี่ย การหาความสัมพันธ์ของข้อมูล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เป็นเมนูคำสั่งที่ใช้ในการสร้างกราฟประเภทต่างๆ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Utilities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เป็นเมนูคำสั่งที่ให้รายละเอียดเกี่ยวกับตัวแปรในไฟล์ข้อมูลที่ใช้งานอยู่</a:t>
            </a:r>
          </a:p>
          <a:p>
            <a:pPr algn="thaiDist"/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เมนูคำสั่งที่ใช้ในการจัดเลือก และควบคุม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โดยใช้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menu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ในการสลับ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window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minimize SPSS window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ที่เปิดไว้ทุก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Help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เป็นเมนูคำสั่งที่ใช้เชื่อมต่อกับ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Internet Home Page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และอธิบายความหมายของคำสั่งต่าง ๆ ที่มีใช้ในโปรแกรม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0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Output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– SPSS Viewer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หน้าจอ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เป็นหน้าจอแสดง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จากการวิเคราะห์ข้อมูลทางสถิติ มีคำสั่งต่าง 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เมนูคำสั่งที่ใช้เปิด บันทึก สร้าง และพิมพ์ไฟล์ข้อมูล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Edit, View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Editor Menus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Insert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เมนูคำสั่งที่ใช้เพิ่ม/แทรก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page bread, title, title, chart, graph, text file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Format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เป็นเมนูคำสั่งที่ใช้เปลี่ยน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alignment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ที่เลือก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ทำงานเหมือน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Data Editor Menus,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Utilities, Windows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62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Menus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หน้าจอ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 Viewer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เป็นหน้าจอแสดงผลลัพธ์ที่ได้จากการวิเคราะห์ในรูป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ซึ่งการเปิด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ใช้คำสั่ง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 →New → Draft output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ซึ่งมีคำสั่งต่างๆ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เป็นเมนูคำสั่งที่ใช้เปิด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บันทึก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สร้าง และพิมพ์ไฟล์ข้อมูล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output, Draft output 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View, Insert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  Viewer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Format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Data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Graphs,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Utilities, Window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Help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86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Menus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เปิด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Menus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จะต้องคลิก 2 ครั้งที่ตาราง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Table)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   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ได้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Editor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viewer menu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ซึ่งมีคำสั่งต่าง 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ใช้สลับที่ระหว่างผลลัพธ์ใน 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Row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Column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ย้าย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Layer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Multidimensional pivot table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Format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ใช้แก้ไขตาราง แก้ไขรูปแบบตาราง เปลี่ยนตัวอักษร ความกว้าง 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Cell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Edit,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Graph, Utilities 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9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บทนำ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for Windows (Statistical Package for Social Science)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เป็นโปรแกรมสำเร็จรูปทางสถิติที่ใช้ในการวิเคราะห์ข้อมูลได้อย่างมีประสิทธิภาพ มีการจัดการข้อมูลอย่างเป็นระบบ 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สาา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รถบันทึกและสร้างไฟล์ข้อมูลได้ และมีการนำเสนอข้อมูลในรูปแบบ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ต่าง ๆ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1865" y="6097893"/>
            <a:ext cx="7228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ที่มาของแหล่งข้อมูล </a:t>
            </a:r>
            <a:r>
              <a:rPr lang="en-US" sz="28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https://sites.google.com/site/jonnykaew/bth-thi-3</a:t>
            </a:r>
            <a:endParaRPr lang="th-TH" sz="2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196391"/>
            <a:ext cx="112197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Chart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Menus</a:t>
            </a:r>
          </a:p>
          <a:p>
            <a:pPr algn="thaiDist"/>
            <a:r>
              <a:rPr lang="th-TH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เปิด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 Editor Menus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ทำได้โดยการคลิก 2 ครั้งที่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ซึ่งเป็นผลลัพธ์ที่ได้จากคำสั่ง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ซึ่งมีคำสั่งต่าง ๆ ดังนี้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สลับที่ระหว่างผลลัพธ์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Row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Column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ย้าย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Layer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Multidimensional pivot table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คัดลอก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ไปยังโปรแกรมประยุกต์อื่น ๆ และการ   เปลี่ยนแปลง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Option setting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Gallery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เปลี่ยนชนิดของ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</a:t>
            </a:r>
          </a:p>
          <a:p>
            <a:pPr algn="thaiDist"/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ใช้เปลี่ยนแปลงแก้ไข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Layout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Label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Series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series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Categories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เพื่อนำมาแสดงหรือซ่อน และใช้สลับที่ข้อมูลสำหรับ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Bar, Line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Area chart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ผู้ใช้สามารถเลือกแต่ละ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Series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ที่จะแสดงในกราฟ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Format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ใช้เลือกสี แบบของเส้น แบบของ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Bar Label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ตัวอักษร และขนาดของตัวอักษร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Graphs, Help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45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09831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Text Output Editor Menus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การเปิด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Text   Output  Editor Menus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ทำได้โดยการคลิก 2 ครั้งที่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ที่อยู่ในรูป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Text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ซึ่งมีคำสั่งต่าง 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Edit,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Analyze, Graphs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Window,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   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71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 เมนู (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112985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Menus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เป็นหน้าจอที่เก็บคำสั่งที่ใช้ในการวิเคราะห์ข้อมูลโดยเมื่อเลือกวิธีเคราะห์ให้ปุ่ม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Paste 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มีคำสั่งต่าง ๆ ดังนี้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File, Edit, View,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Analyze, Graphs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Run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เป็นคำสั่งที่ให้ทำงานตามคำสั่งใน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ไฟล์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ทั้งหมด  หรือบางส่วนของไฟล์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</a:t>
            </a:r>
          </a:p>
          <a:p>
            <a:pPr algn="thaiDist"/>
            <a:r>
              <a:rPr lang="en-US" sz="32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Script </a:t>
            </a:r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Menus</a:t>
            </a:r>
          </a:p>
          <a:p>
            <a:pPr algn="thaiDist"/>
            <a:r>
              <a:rPr lang="en-US" sz="32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File, Edit, View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–SPSS Viewer</a:t>
            </a:r>
          </a:p>
          <a:p>
            <a:pPr algn="thaiDi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Script 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ใช้สร้าง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Subroutines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ใหม่ เปลี่ยน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Font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Script</a:t>
            </a:r>
          </a:p>
          <a:p>
            <a:pPr algn="thaiDist"/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Debug 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Debug Basic Scripts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Access Object Browser</a:t>
            </a: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Graphs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การทำงานเหมือนใน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– SPSS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Viewer,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Utilities,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Window,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316398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9.4 คำสั่ง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468432"/>
            <a:ext cx="28599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ทุก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ๆ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จะมีเมนูหรือคำสั่ง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อยู่บน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 bar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ซึ่งคำสั่ง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จะช่วยให้ผู้ใช้สามารถเข้าใจถึงการใช้โปรแกรม </a:t>
            </a:r>
            <a:r>
              <a:rPr lang="en-US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และ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อธิบายเทคนิคทางสถิติตามที่ผู้ใช้ต้องการโดยใช้คำสั่ง 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 --&gt; Topics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050" name="Picture 2" descr="https://sites.google.com/site/completestatiaticprogram/_/rsrc/1468743527439/bth-thi-9-porkaerm-spss-for-windows/9-4-kha-sang-help/Screen%20Shot%202016-01-27%20at%2010.41.42%20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334" y="1647415"/>
            <a:ext cx="7154895" cy="483777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758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9.4 คำสั่ง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Help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804040" y="1468432"/>
            <a:ext cx="1002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ปรากฏหน้าจอ ดังนี้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074" name="Picture 2" descr="https://71df7c19-a-62cb3a1a-s-sites.googlegroups.com/site/completestatiaticprogram/bth-thi-9-porkaerm-spss-for-windows/9-4-kha-sang-help/Screen%20Shot%202016-01-27%20at%2010.41.47%20PM.png?attachauth=ANoY7cpqh2iHLqyeS6MDW7LJm7Hy-OYiPs0Qv9uNvzhNDw6iJcIASD0aDQgB00u1TRW4DDUfXyOT5u33FbxAaHFy3D5a490Rn3bClrCAPkgOV4ncl2DSl0UBBmfUjcARudBpu1hmeipRPu10qxcxTghJYoSlyXQOStQNyzvAUESDq-vYlmoHE7UafZbO2p_h4wlZsqifs5XrsyI2c73PINnRwk-QhQpPVXXdxVLCeTxIM1B7Oftq1A6uX40CXrf--o3tk02RPaox08cKvm6Okpb5Z0Ifgn39TVeaahAEtRd6n6BAI1fzUIXmsmde6MpRtvDkuDZuCVYbQG6dEOktOsx_a-K00_ZPBQ%3D%3D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40" y="2214889"/>
            <a:ext cx="6868209" cy="409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93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9.5 ชนิดของทางเลือกต่าง ๆ ของคำสั่งใน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342309"/>
            <a:ext cx="1083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ชนิด</a:t>
            </a:r>
            <a:r>
              <a:rPr lang="th-TH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ของทางเลือกต่างๆ ของคำสั่งใน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คำสั่งต่างๆ ในโปรแกรม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หลายคำสั่งโดยเฉพาะอย่างยิ่งคำสั่ง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Analyze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ซึ่งเป็นคำสั่งที่ใช้ในการวิเคราะห์ข้อมูล จะมีคำสั่งย่อยหลายคำสั่ง โดยแต่ละคำสั่งย่อยมักมีทางเลือก 2 ประเภทดังนี้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ประเภท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ที่ผู้ใช้จำเป็นต้องเลือกซึ่งจะ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ได้เพียงทางเลือกเดียวจากหลายๆ ทางเลือกที่มี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โปรแกรม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จะใช้เครื่องหมายวงกลมที่หน้าทางเลือก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ประเภท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ที่ผู้ใช้ไม่จำเป็นต้องเลือก หมายถึงจะเลือกหรือไม่เลือกก็ได้ และถ้าเลือกจะเลือกกี่ทางเลือกก็ได้ จะใช้เครื่องหมายวงกลมที่หน้าทางเลือก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96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9.1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การใช้โปรแกรม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โปรแกรม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ในรุ่นปัจจุบันได้มี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การเพิ่มความสามารถในการวิเคราะห์หาข้อมูลทางสถิติ ความสามารถในการ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จัดทํา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รายงานการวิเคราะห์ข้อมูล การ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นําเสนอ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ข้อมูลในรูปแบบของกราฟ และยังปรับปรุงความสามารถในการ จัดการกับข้อมูลในลักษณะต่าง ๆ เช่น การสร้างแฟ้มข้อมูล การ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และการสร้างตัวแปร การปรับปรุง แก้ไขข้อมูล ให้ผู้ใช้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ได้ง่ายขึ้น ในการใช้โปรแกรม </a:t>
            </a:r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ผู้ใช้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สามารถ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การเลือกใช้งานจากระบบ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เมนูใน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รูปแบบมาตรฐานของโปรแกรมภายใต้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Microsoft Windows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หรือเลือกใช้งานในลักษณะการเขียนโปรแกรม 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4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for Windows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ประกอบด้วย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ต่าง ๆ ดังนี้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Data Editor - Variable View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SPSS Data Editor - Data View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3) Output - SPSS Viewer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4) Draft Menus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5) Chart Editor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6) Pivot Table Editor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7) Script Editor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8) </a:t>
            </a:r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Syntax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Window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2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SPSS Data Editor - Variable View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Data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สําหรับ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เก็บแฟ้มข้อมูลที่จะ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นํามา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เคราะห์้วย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ซึ่งผู้ใช้ อาจจะสร้างแฟ้มข้อมูลใหม่ หรือ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นํา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ข้อมูลที่สร้างจากโปรแกรมอื่นๆ เรียกเข้ามาไวใน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แล้วใช้งาน ต่อไป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จะเป็นได้ครั้งละ 1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 และมีการแสดงลักษณะของแฟ้มข้อมูล 2 แบบคือ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View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Variable View 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้อควร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ทราบเกี่ยวกับ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Data Editor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ในส่วนการทางานของ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View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6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SPSS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Editor - Data View</a:t>
            </a:r>
          </a:p>
          <a:p>
            <a:pPr algn="thaiDist"/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เป็นหน้าต่าง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สําหรับ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ใช้แสดงผลลัพธ์และรายงานผลการ วิเคราะห์ข้อมูล เมื่อมีการสั่งวิเคราะห์ข้อมูล รวมถึงการแสดงกราฟต่าง ๆ เมื่อมีการสร้างกราฟใน กระบวนการวิเคราะห์ข้อมูล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5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Output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- SPSS Viewer</a:t>
            </a:r>
          </a:p>
          <a:p>
            <a:pPr algn="thaiDist"/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เป็นหน้าต่างที่ใช้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สําหรับ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แก้ไขผลการวิเคราะห์จากหน้าต่าง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Output Navigator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 ส่วนที่ไม่ใช้ตาราง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1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Draft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Menus Window</a:t>
            </a:r>
          </a:p>
          <a:p>
            <a:pPr algn="thaiDist"/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กรณีไม่ต้องการให้ผลลัพธ์การวิเคราะห์อยู่ในรูป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Pivot table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แต่ต้องการให้อยู่ในรูปข้อความ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text)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ผู้ใช้สามารถกำหนดให้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Viewer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แสดงผลลัพธ์ลักษณะดังกล่าว ทั้งนี้ผู้ใช้สามารถเปิด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Viewer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ได้หลาย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ในเวลาเดียวกัน โดยแต่ละ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 Viewer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จะมีชื่อ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Draft1,Draft2…..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ตามลำดับแต่ผู้ใช้สามารถเปลี่ยนชื่อให้แก่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ดังกล่าวได้โดยจะมีส่วนขยายเป็น .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rtf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8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9.2 ประเภทของ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</a:t>
            </a:r>
            <a:r>
              <a:rPr lang="en-US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SPSS 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เบื้องต้น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77375" y="1326543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r>
              <a:rPr lang="en-US" sz="3600" b="1" dirty="0" smtClean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Chart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Editor Window</a:t>
            </a:r>
          </a:p>
          <a:p>
            <a:pPr algn="thaiDist"/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window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ใช้แก้ไข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ชนิด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high-resolution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ซึ่งผู้ใช้สามารถแก้ไขในลักษณะเปลี่ยนสีเปลี่ยนรูปแบบหรือขนาดตักอักษร สลับระว่างแกนตั้งกับแกนนอน หมุน 3-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Dscatterplot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ตลอดจนเปลี่ยนชนิดของ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Chart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06481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774A73-0280-47B7-9E46-5069D2220801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2112</Words>
  <Application>Microsoft Office PowerPoint</Application>
  <PresentationFormat>Widescreen</PresentationFormat>
  <Paragraphs>121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บทนำ</vt:lpstr>
      <vt:lpstr>9.1 การใช้โปรแกรม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9.2 ประเภทของ Windows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9.3 เมนู (Menus) ของโปรแกรม SPSS เบื้องต้น</vt:lpstr>
      <vt:lpstr>9.4 คำสั่ง Help</vt:lpstr>
      <vt:lpstr>9.4 คำสั่ง Help</vt:lpstr>
      <vt:lpstr>9.5 ชนิดของทางเลือกต่าง ๆ ของคำสั่งใน SPSS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2021-02-02T05:06:21Z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